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4"/>
  </p:sldMasterIdLst>
  <p:notesMasterIdLst>
    <p:notesMasterId r:id="rId6"/>
  </p:notesMasterIdLst>
  <p:sldIdLst>
    <p:sldId id="285" r:id="rId5"/>
  </p:sldIdLst>
  <p:sldSz cx="9601200" cy="12801600" type="A3"/>
  <p:notesSz cx="6737350" cy="9872663"/>
  <p:defaultTextStyle>
    <a:defPPr>
      <a:defRPr lang="en-US"/>
    </a:defPPr>
    <a:lvl1pPr marL="0" algn="l" defTabSz="639992" rtl="0" eaLnBrk="1" latinLnBrk="0" hangingPunct="1">
      <a:defRPr sz="2521" kern="1200">
        <a:solidFill>
          <a:schemeClr val="tx1"/>
        </a:solidFill>
        <a:latin typeface="+mn-lt"/>
        <a:ea typeface="+mn-ea"/>
        <a:cs typeface="+mn-cs"/>
      </a:defRPr>
    </a:lvl1pPr>
    <a:lvl2pPr marL="639992" algn="l" defTabSz="639992" rtl="0" eaLnBrk="1" latinLnBrk="0" hangingPunct="1">
      <a:defRPr sz="2521" kern="1200">
        <a:solidFill>
          <a:schemeClr val="tx1"/>
        </a:solidFill>
        <a:latin typeface="+mn-lt"/>
        <a:ea typeface="+mn-ea"/>
        <a:cs typeface="+mn-cs"/>
      </a:defRPr>
    </a:lvl2pPr>
    <a:lvl3pPr marL="1279987" algn="l" defTabSz="639992" rtl="0" eaLnBrk="1" latinLnBrk="0" hangingPunct="1">
      <a:defRPr sz="2521" kern="1200">
        <a:solidFill>
          <a:schemeClr val="tx1"/>
        </a:solidFill>
        <a:latin typeface="+mn-lt"/>
        <a:ea typeface="+mn-ea"/>
        <a:cs typeface="+mn-cs"/>
      </a:defRPr>
    </a:lvl3pPr>
    <a:lvl4pPr marL="1919979" algn="l" defTabSz="639992" rtl="0" eaLnBrk="1" latinLnBrk="0" hangingPunct="1">
      <a:defRPr sz="2521" kern="1200">
        <a:solidFill>
          <a:schemeClr val="tx1"/>
        </a:solidFill>
        <a:latin typeface="+mn-lt"/>
        <a:ea typeface="+mn-ea"/>
        <a:cs typeface="+mn-cs"/>
      </a:defRPr>
    </a:lvl4pPr>
    <a:lvl5pPr marL="2559973" algn="l" defTabSz="639992" rtl="0" eaLnBrk="1" latinLnBrk="0" hangingPunct="1">
      <a:defRPr sz="2521" kern="1200">
        <a:solidFill>
          <a:schemeClr val="tx1"/>
        </a:solidFill>
        <a:latin typeface="+mn-lt"/>
        <a:ea typeface="+mn-ea"/>
        <a:cs typeface="+mn-cs"/>
      </a:defRPr>
    </a:lvl5pPr>
    <a:lvl6pPr marL="3199965" algn="l" defTabSz="639992" rtl="0" eaLnBrk="1" latinLnBrk="0" hangingPunct="1">
      <a:defRPr sz="2521" kern="1200">
        <a:solidFill>
          <a:schemeClr val="tx1"/>
        </a:solidFill>
        <a:latin typeface="+mn-lt"/>
        <a:ea typeface="+mn-ea"/>
        <a:cs typeface="+mn-cs"/>
      </a:defRPr>
    </a:lvl6pPr>
    <a:lvl7pPr marL="3839957" algn="l" defTabSz="639992" rtl="0" eaLnBrk="1" latinLnBrk="0" hangingPunct="1">
      <a:defRPr sz="2521" kern="1200">
        <a:solidFill>
          <a:schemeClr val="tx1"/>
        </a:solidFill>
        <a:latin typeface="+mn-lt"/>
        <a:ea typeface="+mn-ea"/>
        <a:cs typeface="+mn-cs"/>
      </a:defRPr>
    </a:lvl7pPr>
    <a:lvl8pPr marL="4479952" algn="l" defTabSz="639992" rtl="0" eaLnBrk="1" latinLnBrk="0" hangingPunct="1">
      <a:defRPr sz="2521" kern="1200">
        <a:solidFill>
          <a:schemeClr val="tx1"/>
        </a:solidFill>
        <a:latin typeface="+mn-lt"/>
        <a:ea typeface="+mn-ea"/>
        <a:cs typeface="+mn-cs"/>
      </a:defRPr>
    </a:lvl8pPr>
    <a:lvl9pPr marL="5119944" algn="l" defTabSz="639992" rtl="0" eaLnBrk="1" latinLnBrk="0" hangingPunct="1">
      <a:defRPr sz="252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41" autoAdjust="0"/>
    <p:restoredTop sz="94694"/>
  </p:normalViewPr>
  <p:slideViewPr>
    <p:cSldViewPr snapToGrid="0" snapToObjects="1">
      <p:cViewPr varScale="1">
        <p:scale>
          <a:sx n="44" d="100"/>
          <a:sy n="44" d="100"/>
        </p:scale>
        <p:origin x="302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518" cy="495919"/>
          </a:xfrm>
          <a:prstGeom prst="rect">
            <a:avLst/>
          </a:prstGeom>
        </p:spPr>
        <p:txBody>
          <a:bodyPr vert="horz" lIns="94900" tIns="47449" rIns="94900" bIns="4744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16663" y="1"/>
            <a:ext cx="2919518" cy="495919"/>
          </a:xfrm>
          <a:prstGeom prst="rect">
            <a:avLst/>
          </a:prstGeom>
        </p:spPr>
        <p:txBody>
          <a:bodyPr vert="horz" lIns="94900" tIns="47449" rIns="94900" bIns="47449" rtlCol="0"/>
          <a:lstStyle>
            <a:lvl1pPr algn="r">
              <a:defRPr sz="1200"/>
            </a:lvl1pPr>
          </a:lstStyle>
          <a:p>
            <a:fld id="{30EF1850-3886-4DB8-97E1-1A28EA07CE20}" type="datetimeFigureOut">
              <a:rPr lang="it-IT" smtClean="0"/>
              <a:t>16/01/2023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8725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00" tIns="47449" rIns="94900" bIns="47449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3735" y="4751227"/>
            <a:ext cx="5389880" cy="3887360"/>
          </a:xfrm>
          <a:prstGeom prst="rect">
            <a:avLst/>
          </a:prstGeom>
        </p:spPr>
        <p:txBody>
          <a:bodyPr vert="horz" lIns="94900" tIns="47449" rIns="94900" bIns="47449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6749"/>
            <a:ext cx="2919518" cy="495918"/>
          </a:xfrm>
          <a:prstGeom prst="rect">
            <a:avLst/>
          </a:prstGeom>
        </p:spPr>
        <p:txBody>
          <a:bodyPr vert="horz" lIns="94900" tIns="47449" rIns="94900" bIns="4744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16663" y="9376749"/>
            <a:ext cx="2919518" cy="495918"/>
          </a:xfrm>
          <a:prstGeom prst="rect">
            <a:avLst/>
          </a:prstGeom>
        </p:spPr>
        <p:txBody>
          <a:bodyPr vert="horz" lIns="94900" tIns="47449" rIns="94900" bIns="47449" rtlCol="0" anchor="b"/>
          <a:lstStyle>
            <a:lvl1pPr algn="r">
              <a:defRPr sz="1200"/>
            </a:lvl1pPr>
          </a:lstStyle>
          <a:p>
            <a:fld id="{C09F4BA3-CCB6-43B1-9C95-4F9F6C666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9525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9987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1pPr>
    <a:lvl2pPr marL="639992" algn="l" defTabSz="1279987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2pPr>
    <a:lvl3pPr marL="1279987" algn="l" defTabSz="1279987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3pPr>
    <a:lvl4pPr marL="1919979" algn="l" defTabSz="1279987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4pPr>
    <a:lvl5pPr marL="2559973" algn="l" defTabSz="1279987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5pPr>
    <a:lvl6pPr marL="3199965" algn="l" defTabSz="1279987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6pPr>
    <a:lvl7pPr marL="3839957" algn="l" defTabSz="1279987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7pPr>
    <a:lvl8pPr marL="4479952" algn="l" defTabSz="1279987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8pPr>
    <a:lvl9pPr marL="5119944" algn="l" defTabSz="1279987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1D6E-CAEE-1F45-B974-B0CC189F6F03}" type="datetimeFigureOut">
              <a:rPr lang="it-IT" smtClean="0"/>
              <a:t>16/01/2023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03D1-C812-2947-97D1-4488592849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0500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1D6E-CAEE-1F45-B974-B0CC189F6F03}" type="datetimeFigureOut">
              <a:rPr lang="it-IT" smtClean="0"/>
              <a:t>16/01/2023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03D1-C812-2947-97D1-4488592849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526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1D6E-CAEE-1F45-B974-B0CC189F6F03}" type="datetimeFigureOut">
              <a:rPr lang="it-IT" smtClean="0"/>
              <a:t>16/01/2023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03D1-C812-2947-97D1-4488592849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740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1D6E-CAEE-1F45-B974-B0CC189F6F03}" type="datetimeFigureOut">
              <a:rPr lang="it-IT" smtClean="0"/>
              <a:t>16/01/2023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03D1-C812-2947-97D1-4488592849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1373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1D6E-CAEE-1F45-B974-B0CC189F6F03}" type="datetimeFigureOut">
              <a:rPr lang="it-IT" smtClean="0"/>
              <a:t>16/01/2023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03D1-C812-2947-97D1-4488592849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0297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1D6E-CAEE-1F45-B974-B0CC189F6F03}" type="datetimeFigureOut">
              <a:rPr lang="it-IT" smtClean="0"/>
              <a:t>16/01/2023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03D1-C812-2947-97D1-4488592849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257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1D6E-CAEE-1F45-B974-B0CC189F6F03}" type="datetimeFigureOut">
              <a:rPr lang="it-IT" smtClean="0"/>
              <a:t>16/01/2023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03D1-C812-2947-97D1-4488592849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185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1D6E-CAEE-1F45-B974-B0CC189F6F03}" type="datetimeFigureOut">
              <a:rPr lang="it-IT" smtClean="0"/>
              <a:t>16/01/2023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03D1-C812-2947-97D1-4488592849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166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1D6E-CAEE-1F45-B974-B0CC189F6F03}" type="datetimeFigureOut">
              <a:rPr lang="it-IT" smtClean="0"/>
              <a:t>16/01/2023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03D1-C812-2947-97D1-4488592849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68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1D6E-CAEE-1F45-B974-B0CC189F6F03}" type="datetimeFigureOut">
              <a:rPr lang="it-IT" smtClean="0"/>
              <a:t>16/01/2023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03D1-C812-2947-97D1-4488592849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6411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1D6E-CAEE-1F45-B974-B0CC189F6F03}" type="datetimeFigureOut">
              <a:rPr lang="it-IT" smtClean="0"/>
              <a:t>16/01/2023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03D1-C812-2947-97D1-4488592849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043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11D6E-CAEE-1F45-B974-B0CC189F6F03}" type="datetimeFigureOut">
              <a:rPr lang="it-IT" smtClean="0"/>
              <a:t>16/01/2023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503D1-C812-2947-97D1-4488592849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950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tutor.sia@unica.i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unica.it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it-IT" sz="4800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8969" y="2149642"/>
            <a:ext cx="8572150" cy="938068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br>
              <a:rPr lang="it-IT" sz="2800" dirty="0"/>
            </a:br>
            <a:r>
              <a:rPr lang="it-IT" sz="2800" dirty="0"/>
              <a:t>«</a:t>
            </a:r>
            <a:r>
              <a:rPr lang="it-IT" sz="2800" b="1" dirty="0"/>
              <a:t>GRUPPI DI CONFRONTO STUDENTI E STUDENTESSE CON DISLESSIA E ALTRI DISTURBI SPECIFICI </a:t>
            </a:r>
            <a:br>
              <a:rPr lang="it-IT" sz="2800" b="1" dirty="0"/>
            </a:br>
            <a:r>
              <a:rPr lang="it-IT" sz="2800" b="1" dirty="0"/>
              <a:t>DELL’ APPRENDIMENTO</a:t>
            </a:r>
            <a:r>
              <a:rPr lang="it-IT" sz="2800" dirty="0"/>
              <a:t>» </a:t>
            </a:r>
          </a:p>
          <a:p>
            <a:pPr marL="0" indent="0" algn="just">
              <a:buNone/>
            </a:pPr>
            <a:endParaRPr lang="it-IT" sz="2800" dirty="0"/>
          </a:p>
          <a:p>
            <a:pPr marL="0" indent="0" algn="just">
              <a:buNone/>
            </a:pPr>
            <a:r>
              <a:rPr lang="it-IT" sz="1600" b="1" dirty="0"/>
              <a:t>MODULO A: </a:t>
            </a:r>
          </a:p>
          <a:p>
            <a:pPr marL="0" indent="0" algn="just">
              <a:buNone/>
            </a:pPr>
            <a:r>
              <a:rPr lang="it-IT" sz="1600" i="1" dirty="0"/>
              <a:t>Stile di apprendimento e metodo di studio</a:t>
            </a:r>
          </a:p>
          <a:p>
            <a:pPr marL="0" indent="0" algn="just">
              <a:buNone/>
            </a:pPr>
            <a:r>
              <a:rPr lang="it-IT" sz="1600" dirty="0"/>
              <a:t>17 Gennaio – 02 Febbraio 2023</a:t>
            </a:r>
          </a:p>
          <a:p>
            <a:pPr marL="0" indent="0" algn="just">
              <a:buNone/>
            </a:pPr>
            <a:r>
              <a:rPr lang="it-IT" sz="1600" b="1" dirty="0"/>
              <a:t>MODULO B: </a:t>
            </a:r>
          </a:p>
          <a:p>
            <a:pPr marL="0" indent="0" algn="just">
              <a:buNone/>
            </a:pPr>
            <a:r>
              <a:rPr lang="it-IT" sz="1600" i="1" dirty="0"/>
              <a:t>Strumenti dispensativi e compensativi</a:t>
            </a:r>
          </a:p>
          <a:p>
            <a:pPr marL="0" indent="0" algn="just">
              <a:buNone/>
            </a:pPr>
            <a:r>
              <a:rPr lang="it-IT" sz="1600" dirty="0"/>
              <a:t> 19 Gennaio – 07 Febbraio 2023</a:t>
            </a:r>
          </a:p>
          <a:p>
            <a:pPr marL="0" indent="0" algn="just">
              <a:buNone/>
            </a:pPr>
            <a:r>
              <a:rPr lang="it-IT" sz="1600" b="1" dirty="0"/>
              <a:t>MODULO C:</a:t>
            </a:r>
          </a:p>
          <a:p>
            <a:pPr marL="0" indent="0" algn="just">
              <a:buNone/>
            </a:pPr>
            <a:r>
              <a:rPr lang="it-IT" sz="1600" i="1" dirty="0"/>
              <a:t>Pianificazione del tempo per la preparazione degli esami</a:t>
            </a:r>
          </a:p>
          <a:p>
            <a:pPr marL="0" indent="0" algn="just">
              <a:buNone/>
            </a:pPr>
            <a:r>
              <a:rPr lang="it-IT" sz="1600" dirty="0"/>
              <a:t>23 Gennaio – 14 Febbraio 2023</a:t>
            </a:r>
          </a:p>
          <a:p>
            <a:pPr marL="0" indent="0" algn="just">
              <a:buNone/>
            </a:pPr>
            <a:r>
              <a:rPr lang="it-IT" sz="1600" b="1" dirty="0"/>
              <a:t>MODULO D:</a:t>
            </a:r>
          </a:p>
          <a:p>
            <a:pPr marL="0" indent="0" algn="just">
              <a:buNone/>
            </a:pPr>
            <a:r>
              <a:rPr lang="it-IT" sz="1600" i="1" dirty="0"/>
              <a:t>L’autoefficacia nell’apprendimento. Conclusioni e progetti futuri</a:t>
            </a:r>
          </a:p>
          <a:p>
            <a:pPr marL="0" indent="0" algn="just">
              <a:buNone/>
            </a:pPr>
            <a:r>
              <a:rPr lang="it-IT" sz="1600" dirty="0"/>
              <a:t>24 Gennaio – 16 Febbraio 2023</a:t>
            </a:r>
          </a:p>
          <a:p>
            <a:pPr marL="0" indent="0" algn="just">
              <a:buNone/>
            </a:pPr>
            <a:endParaRPr lang="it-IT" sz="1600" dirty="0"/>
          </a:p>
          <a:p>
            <a:pPr marL="0" indent="0" algn="just">
              <a:buNone/>
            </a:pPr>
            <a:r>
              <a:rPr lang="it-IT" sz="1600" b="1" dirty="0"/>
              <a:t>Gli incontri avranno la durata di 2 ore ciascuno.</a:t>
            </a:r>
          </a:p>
          <a:p>
            <a:pPr marL="0" indent="0" algn="just">
              <a:buNone/>
            </a:pPr>
            <a:r>
              <a:rPr lang="it-IT" sz="1600" b="1" dirty="0"/>
              <a:t>E’ prevista la scelta di una sola data tra quelle disponibili per ogni modulo .</a:t>
            </a:r>
          </a:p>
          <a:p>
            <a:pPr marL="0" indent="0" algn="just">
              <a:buNone/>
            </a:pPr>
            <a:endParaRPr lang="it-IT" sz="1600" b="1" dirty="0"/>
          </a:p>
          <a:p>
            <a:pPr marL="0" indent="0" algn="just">
              <a:buNone/>
            </a:pPr>
            <a:endParaRPr lang="it-IT" sz="1600" b="1" dirty="0"/>
          </a:p>
          <a:p>
            <a:pPr marL="0" indent="0" algn="just">
              <a:buNone/>
            </a:pPr>
            <a:r>
              <a:rPr lang="it-IT" sz="1600" b="1" dirty="0"/>
              <a:t>Coordineranno le attività Chiara </a:t>
            </a:r>
            <a:r>
              <a:rPr lang="it-IT" sz="1600" b="1" dirty="0" err="1"/>
              <a:t>Pirastu</a:t>
            </a:r>
            <a:r>
              <a:rPr lang="it-IT" sz="1600" b="1" dirty="0"/>
              <a:t>, Giorgia Atzei e Vinci Silvia </a:t>
            </a:r>
          </a:p>
          <a:p>
            <a:pPr marL="0" indent="0" algn="just">
              <a:buNone/>
            </a:pPr>
            <a:endParaRPr lang="it-IT" sz="1100" dirty="0"/>
          </a:p>
          <a:p>
            <a:pPr marL="0" indent="0">
              <a:buNone/>
            </a:pPr>
            <a:r>
              <a:rPr lang="it-IT" sz="1600" dirty="0"/>
              <a:t>Per richiedere ulteriori informazioni e per poter partecipare agli incontri, scrivere una e-mail all’indirizzo:</a:t>
            </a:r>
          </a:p>
          <a:p>
            <a:pPr marL="0" indent="0">
              <a:buNone/>
            </a:pPr>
            <a:r>
              <a:rPr lang="it-IT" sz="1600" dirty="0">
                <a:hlinkClick r:id="rId2"/>
              </a:rPr>
              <a:t>tutor.sia@unica.it</a:t>
            </a:r>
            <a:endParaRPr lang="it-IT" sz="1600" dirty="0"/>
          </a:p>
          <a:p>
            <a:pPr marL="0" indent="0">
              <a:buNone/>
            </a:pPr>
            <a:endParaRPr lang="it-IT" sz="1600" dirty="0"/>
          </a:p>
          <a:p>
            <a:endParaRPr lang="it-IT" sz="2800" dirty="0"/>
          </a:p>
          <a:p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139" y="4457960"/>
            <a:ext cx="3001678" cy="2440887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1936733" y="5438274"/>
            <a:ext cx="5342021" cy="480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b="1" dirty="0"/>
          </a:p>
        </p:txBody>
      </p:sp>
      <p:pic>
        <p:nvPicPr>
          <p:cNvPr id="12" name="Immagine 11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711"/>
          <a:stretch/>
        </p:blipFill>
        <p:spPr bwMode="auto">
          <a:xfrm>
            <a:off x="0" y="11932179"/>
            <a:ext cx="2444115" cy="8147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Casella di testo 2"/>
          <p:cNvSpPr txBox="1"/>
          <p:nvPr/>
        </p:nvSpPr>
        <p:spPr>
          <a:xfrm>
            <a:off x="2219325" y="11883257"/>
            <a:ext cx="7117180" cy="66823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900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S.I.A – Servizi per l’Inclusione e l’Apprendimento - sede: Via San Giorgio 12– Cagliari - </a:t>
            </a:r>
            <a:r>
              <a:rPr lang="it-IT" sz="900" dirty="0" err="1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</a:t>
            </a:r>
            <a:r>
              <a:rPr lang="it-IT" sz="900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+39 070/ 070 6756222– e-mail </a:t>
            </a:r>
            <a:r>
              <a:rPr lang="it-IT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tutor.sia@unica.it</a:t>
            </a:r>
            <a:r>
              <a:rPr lang="it-IT" sz="900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 </a:t>
            </a:r>
            <a:r>
              <a:rPr lang="it-IT" sz="9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www.unica.it</a:t>
            </a:r>
            <a:endParaRPr 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900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Immagine 14"/>
          <p:cNvPicPr/>
          <p:nvPr/>
        </p:nvPicPr>
        <p:blipFill rotWithShape="1">
          <a:blip r:embed="rId6"/>
          <a:srcRect l="19548" t="19923" r="19194" b="61925"/>
          <a:stretch/>
        </p:blipFill>
        <p:spPr bwMode="auto">
          <a:xfrm>
            <a:off x="39383" y="72820"/>
            <a:ext cx="9522434" cy="15872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07678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6C195A7FB9D6C408284DAEA5E88452B" ma:contentTypeVersion="13" ma:contentTypeDescription="Creare un nuovo documento." ma:contentTypeScope="" ma:versionID="8d48ba01489eff677d8547649ed0ac2d">
  <xsd:schema xmlns:xsd="http://www.w3.org/2001/XMLSchema" xmlns:xs="http://www.w3.org/2001/XMLSchema" xmlns:p="http://schemas.microsoft.com/office/2006/metadata/properties" xmlns:ns2="05fd4ef0-a5e4-4dc5-b312-0ac96012850e" xmlns:ns3="142b5a80-64e9-4603-8ca8-636cc73e6e54" targetNamespace="http://schemas.microsoft.com/office/2006/metadata/properties" ma:root="true" ma:fieldsID="1bf32446e8dd35602ea01f9f8777cd53" ns2:_="" ns3:_="">
    <xsd:import namespace="05fd4ef0-a5e4-4dc5-b312-0ac96012850e"/>
    <xsd:import namespace="142b5a80-64e9-4603-8ca8-636cc73e6e5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cf76f155ced4ddcb4097134ff3c332f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fd4ef0-a5e4-4dc5-b312-0ac96012850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2" nillable="true" ma:displayName="Taxonomy Catch All Column" ma:hidden="true" ma:list="{a3c62f77-3a94-43ec-a19a-16a913f86bb0}" ma:internalName="TaxCatchAll" ma:showField="CatchAllData" ma:web="05fd4ef0-a5e4-4dc5-b312-0ac9601285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2b5a80-64e9-4603-8ca8-636cc73e6e54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11" nillable="true" ma:taxonomy="true" ma:internalName="lcf76f155ced4ddcb4097134ff3c332f" ma:taxonomyFieldName="MediaServiceImageTags" ma:displayName="Tag immagine" ma:readOnly="false" ma:fieldId="{5cf76f15-5ced-4ddc-b409-7134ff3c332f}" ma:taxonomyMulti="true" ma:sspId="b6c8680f-d7ab-4ad8-9ea7-de105b99fe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42b5a80-64e9-4603-8ca8-636cc73e6e54">
      <Terms xmlns="http://schemas.microsoft.com/office/infopath/2007/PartnerControls"/>
    </lcf76f155ced4ddcb4097134ff3c332f>
    <TaxCatchAll xmlns="05fd4ef0-a5e4-4dc5-b312-0ac96012850e" xsi:nil="true"/>
  </documentManagement>
</p:properties>
</file>

<file path=customXml/itemProps1.xml><?xml version="1.0" encoding="utf-8"?>
<ds:datastoreItem xmlns:ds="http://schemas.openxmlformats.org/officeDocument/2006/customXml" ds:itemID="{1F882F86-9561-42F2-8D75-6AAE25DCCA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fd4ef0-a5e4-4dc5-b312-0ac96012850e"/>
    <ds:schemaRef ds:uri="142b5a80-64e9-4603-8ca8-636cc73e6e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24AC01-244C-4A4D-862F-8034B0FA46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098248-51AC-440D-BBC9-7C782D38164C}">
  <ds:schemaRefs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office/2006/metadata/properties"/>
    <ds:schemaRef ds:uri="05fd4ef0-a5e4-4dc5-b312-0ac96012850e"/>
    <ds:schemaRef ds:uri="http://schemas.microsoft.com/office/2006/documentManagement/types"/>
    <ds:schemaRef ds:uri="142b5a80-64e9-4603-8ca8-636cc73e6e5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</TotalTime>
  <Words>187</Words>
  <Application>Microsoft Office PowerPoint</Application>
  <PresentationFormat>Formato A3 (297x420 mm)</PresentationFormat>
  <Paragraphs>27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Gabriele Peri</dc:creator>
  <cp:lastModifiedBy>Silvia Vinci</cp:lastModifiedBy>
  <cp:revision>22</cp:revision>
  <cp:lastPrinted>2022-12-12T13:14:03Z</cp:lastPrinted>
  <dcterms:created xsi:type="dcterms:W3CDTF">2022-06-14T09:54:04Z</dcterms:created>
  <dcterms:modified xsi:type="dcterms:W3CDTF">2023-01-16T09:16:49Z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0x010100A6C195A7FB9D6C408284DAEA5E88452B</vt:lpwstr>
  </property>
</Properties>
</file>